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Inter" charset="1" panose="020B0502030000000004"/>
      <p:regular r:id="rId8"/>
    </p:embeddedFont>
    <p:embeddedFont>
      <p:font typeface="Inter Bold" charset="1" panose="020B0802030000000004"/>
      <p:regular r:id="rId9"/>
    </p:embeddedFont>
    <p:embeddedFont>
      <p:font typeface="Inter Semi-Bold" charset="1" panose="020005030000000200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486000" y="1625446"/>
            <a:ext cx="6588000" cy="0"/>
          </a:xfrm>
          <a:prstGeom prst="line">
            <a:avLst/>
          </a:prstGeom>
          <a:ln cap="rnd" w="9525">
            <a:solidFill>
              <a:srgbClr val="3C313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486000" y="2102014"/>
            <a:ext cx="6588000" cy="1143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Analytical and results-driven Data Analyst with 2+ years of experience transforming raw data into actionable business insights. Skilled in SQL, Excel, Python, and Power BI, with a strong understanding of data cleaning, KPI tracking, and dashboard creation. Proven ability to support decision-making by identifying trends, reducing inefficiencies, and presenting clear data stories to both technical and non-technical stakeholders. Passionate about driving growth through data-led insights and continuous improvement.</a:t>
            </a:r>
          </a:p>
        </p:txBody>
      </p:sp>
      <p:sp>
        <p:nvSpPr>
          <p:cNvPr name="AutoShape 4" id="4"/>
          <p:cNvSpPr/>
          <p:nvPr/>
        </p:nvSpPr>
        <p:spPr>
          <a:xfrm>
            <a:off x="486000" y="3421861"/>
            <a:ext cx="6588000" cy="0"/>
          </a:xfrm>
          <a:prstGeom prst="line">
            <a:avLst/>
          </a:prstGeom>
          <a:ln cap="rnd" w="9525">
            <a:solidFill>
              <a:srgbClr val="3C313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378000" y="6995677"/>
            <a:ext cx="6588000" cy="1905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Delivered data analysis on HR, finance, and operational dataset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s that informed strategic reviews and supported a 10% increase in workforce efficiency.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Des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igned automat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e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d Excel templates and SQL reports to support monthly performance reviews, improving accuracy and reducing manual errors by 30%.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Built Python scripts for data cleaning and transformation, streamlining workflows for onboarding and financial reconciliation.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Conduc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ted in-depth A/B test analysis for marketing campaigns, uncovering key performance drivers and guiding budget reallocations.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Collaborated with cross-functional teams to ensure consistent data reporting and interpretation across departments.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931140" y="381350"/>
            <a:ext cx="3697720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OLIVIA MOORE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86000" y="1773084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SUMMARY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86000" y="3459961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WORK EXPERIENCE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86000" y="4322926"/>
            <a:ext cx="6588000" cy="1905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Led analytical reporting for 15+ retail campaigns, advising senior management with data-driven insights that improved regional sales performance by 18%.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Developed and automated KPI dashboards in Pow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er BI and Excel, reducing manual reporting time by 5+ hours weekly and enhancing decision-making speed.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Created advanced SQL queries and data pipelines to support multi-channel analysis across sales, marketing, and supply chain functions.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Conducted end-to-end churn analysis on customer behaviour, leading to a 12% reduction in churn through targeted retention strategies.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Facilitated data training workshops for non-technical staff, increasing self-service dashboard usage by 40%.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4989" y="3812704"/>
            <a:ext cx="4500000" cy="381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 b="true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Data Analyst</a:t>
            </a:r>
          </a:p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RetailEdge Analytics Ltd, London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986000" y="3988916"/>
            <a:ext cx="2088000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September, 2024 – Present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195748" y="1058074"/>
            <a:ext cx="5168505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123 Anywhere St., Any City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• 123-456-7890 • 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hello@bytekrib.com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496204" y="1258099"/>
            <a:ext cx="2669796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www.linkedin.com/in/oliviadatamoore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394000" y="800503"/>
            <a:ext cx="2772000" cy="266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DATA ANALYST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78000" y="6480692"/>
            <a:ext cx="4500000" cy="381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 b="true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Junior Data Analyst</a:t>
            </a:r>
          </a:p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InsightBridge Solutions, Remote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878000" y="6619086"/>
            <a:ext cx="2088000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July, 2023 – August, 2024</a:t>
            </a:r>
          </a:p>
        </p:txBody>
      </p:sp>
      <p:sp>
        <p:nvSpPr>
          <p:cNvPr name="AutoShape 17" id="17"/>
          <p:cNvSpPr/>
          <p:nvPr/>
        </p:nvSpPr>
        <p:spPr>
          <a:xfrm>
            <a:off x="378000" y="8972750"/>
            <a:ext cx="6588000" cy="0"/>
          </a:xfrm>
          <a:prstGeom prst="line">
            <a:avLst/>
          </a:prstGeom>
          <a:ln cap="rnd" w="9525">
            <a:solidFill>
              <a:srgbClr val="3C313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8" id="18"/>
          <p:cNvSpPr txBox="true"/>
          <p:nvPr/>
        </p:nvSpPr>
        <p:spPr>
          <a:xfrm rot="0">
            <a:off x="378000" y="9037043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EDUCATION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78000" y="9368128"/>
            <a:ext cx="6751412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 b="true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Master of Science in Data Science                                                                    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78000" y="9570672"/>
            <a:ext cx="6372000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37491" indent="-118745" lvl="1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Gradu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ated: June, 2017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78000" y="9818957"/>
            <a:ext cx="4500000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 b="true">
                <a:solidFill>
                  <a:srgbClr val="3C3132"/>
                </a:solidFill>
                <a:latin typeface="Inter Semi-Bold"/>
                <a:ea typeface="Inter Semi-Bold"/>
                <a:cs typeface="Inter Semi-Bold"/>
                <a:sym typeface="Inter Semi-Bold"/>
              </a:rPr>
              <a:t>Bachelor of Science in Economics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78000" y="10021502"/>
            <a:ext cx="6588000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37491" indent="-118745" lvl="1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Gradu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ated: July, 2015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86000" y="727425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PROJECTS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486000" y="1097752"/>
            <a:ext cx="6588000" cy="1905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E-Commerce Sales Dashboard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Built an end-to-end Power BI dashboard for a fictional e-commerce platform to track orders, revenue, and product performance. Included DAX measures, filters, and mobile view.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📈 Customer Churn Analysis with Python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Cleaned, explored,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and modelled telecom churn data using pandas and seaborn. Identified top churn indicators and presented actionable insights to improve retention.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🧾 Excel Reporting Automation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Created dynamic Excel templates with Power Query and Pivot Tables for a small business client. Reduced their monthly reporting time by over 70%.</a:t>
            </a:r>
          </a:p>
          <a:p>
            <a:pPr algn="just">
              <a:lnSpc>
                <a:spcPts val="1540"/>
              </a:lnSpc>
            </a:pPr>
          </a:p>
        </p:txBody>
      </p:sp>
      <p:sp>
        <p:nvSpPr>
          <p:cNvPr name="AutoShape 4" id="4"/>
          <p:cNvSpPr/>
          <p:nvPr/>
        </p:nvSpPr>
        <p:spPr>
          <a:xfrm>
            <a:off x="486000" y="3008149"/>
            <a:ext cx="6588000" cy="0"/>
          </a:xfrm>
          <a:prstGeom prst="line">
            <a:avLst/>
          </a:prstGeom>
          <a:ln cap="rnd" w="9525">
            <a:solidFill>
              <a:srgbClr val="3C313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486000" y="3155786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SKILLS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86000" y="3522817"/>
            <a:ext cx="6588000" cy="1905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SQL (Joins, Subqueries, CTEs, Aggregation)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Python (Pandas, NumPy, Matplotlib, Seaborn)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Excel (Pivot Tables, VLOOKUP, Power Query)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Power BI &amp; Google Data Studio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Data Cleaning &amp; Wrangling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Exploratory Data Analysis (EDA)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Business Intelligence Reporting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Stakeholder 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Communication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A/B Testing &amp; Data Validation</a:t>
            </a:r>
          </a:p>
          <a:p>
            <a:pPr algn="just">
              <a:lnSpc>
                <a:spcPts val="1540"/>
              </a:lnSpc>
            </a:pPr>
          </a:p>
        </p:txBody>
      </p:sp>
      <p:sp>
        <p:nvSpPr>
          <p:cNvPr name="AutoShape 7" id="7"/>
          <p:cNvSpPr/>
          <p:nvPr/>
        </p:nvSpPr>
        <p:spPr>
          <a:xfrm>
            <a:off x="389232" y="5350762"/>
            <a:ext cx="6588000" cy="0"/>
          </a:xfrm>
          <a:prstGeom prst="line">
            <a:avLst/>
          </a:prstGeom>
          <a:ln cap="rnd" w="9525">
            <a:solidFill>
              <a:srgbClr val="3C313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389232" y="5498400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CERTIFICATIONS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89232" y="5865430"/>
            <a:ext cx="6684768" cy="1334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Reduced customer churn by 18% by analysing behaviour trends and recommending changes to onboarding flows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Automated weekly KPI reporting in Excel and Power BI, saving ~5 hours/week in manual work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Identified £12K annual savings by optimising supply chain data and reducing stock wastage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Trained 5 non-tech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nical staff on using Power BI dashboards, increasing self-service reporting by 40%</a:t>
            </a:r>
          </a:p>
          <a:p>
            <a:pPr algn="just">
              <a:lnSpc>
                <a:spcPts val="1540"/>
              </a:lnSpc>
            </a:pPr>
          </a:p>
        </p:txBody>
      </p:sp>
      <p:sp>
        <p:nvSpPr>
          <p:cNvPr name="AutoShape 10" id="10"/>
          <p:cNvSpPr/>
          <p:nvPr/>
        </p:nvSpPr>
        <p:spPr>
          <a:xfrm>
            <a:off x="414000" y="7227577"/>
            <a:ext cx="6588000" cy="0"/>
          </a:xfrm>
          <a:prstGeom prst="line">
            <a:avLst/>
          </a:prstGeom>
          <a:ln cap="rnd" w="9525">
            <a:solidFill>
              <a:srgbClr val="3C313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1" id="11"/>
          <p:cNvSpPr txBox="true"/>
          <p:nvPr/>
        </p:nvSpPr>
        <p:spPr>
          <a:xfrm rot="0">
            <a:off x="414000" y="7375215"/>
            <a:ext cx="2902556" cy="224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b="true" sz="1299">
                <a:solidFill>
                  <a:srgbClr val="3C3132"/>
                </a:solidFill>
                <a:latin typeface="Inter Bold"/>
                <a:ea typeface="Inter Bold"/>
                <a:cs typeface="Inter Bold"/>
                <a:sym typeface="Inter Bold"/>
              </a:rPr>
              <a:t>CERTIFICATIONS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14000" y="7742245"/>
            <a:ext cx="6588000" cy="953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Google Data Analytics Certificate (Coursera)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Microsoft Excel Expert (2022)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Data Visualization with Power BI – DataCamp</a:t>
            </a:r>
          </a:p>
          <a:p>
            <a:pPr algn="just" marL="237491" indent="-118745" lvl="1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 SQL for Data A</a:t>
            </a:r>
            <a:r>
              <a:rPr lang="en-US" sz="1100">
                <a:solidFill>
                  <a:srgbClr val="3C3132"/>
                </a:solidFill>
                <a:latin typeface="Inter"/>
                <a:ea typeface="Inter"/>
                <a:cs typeface="Inter"/>
                <a:sym typeface="Inter"/>
              </a:rPr>
              <a:t>nalysis – Udacity</a:t>
            </a:r>
          </a:p>
          <a:p>
            <a:pPr algn="just">
              <a:lnSpc>
                <a:spcPts val="1540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DAGuZHwHvN4</dc:identifier>
  <dcterms:modified xsi:type="dcterms:W3CDTF">2011-08-01T06:04:30Z</dcterms:modified>
  <cp:revision>1</cp:revision>
  <dc:title>White Business Consultant Resume CV</dc:title>
</cp:coreProperties>
</file>